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  <p:sldMasterId id="2147483688" r:id="rId2"/>
  </p:sldMasterIdLst>
  <p:notesMasterIdLst>
    <p:notesMasterId r:id="rId21"/>
  </p:notesMasterIdLst>
  <p:sldIdLst>
    <p:sldId id="271" r:id="rId3"/>
    <p:sldId id="274" r:id="rId4"/>
    <p:sldId id="263" r:id="rId5"/>
    <p:sldId id="256" r:id="rId6"/>
    <p:sldId id="257" r:id="rId7"/>
    <p:sldId id="277" r:id="rId8"/>
    <p:sldId id="278" r:id="rId9"/>
    <p:sldId id="279" r:id="rId10"/>
    <p:sldId id="280" r:id="rId11"/>
    <p:sldId id="282" r:id="rId12"/>
    <p:sldId id="283" r:id="rId13"/>
    <p:sldId id="285" r:id="rId14"/>
    <p:sldId id="284" r:id="rId15"/>
    <p:sldId id="281" r:id="rId16"/>
    <p:sldId id="258" r:id="rId17"/>
    <p:sldId id="275" r:id="rId18"/>
    <p:sldId id="265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班队活动即将开始" id="{59E389C5-9A4D-44CB-8F15-05D3DE826560}">
          <p14:sldIdLst>
            <p14:sldId id="271"/>
            <p14:sldId id="274"/>
            <p14:sldId id="263"/>
          </p14:sldIdLst>
        </p14:section>
        <p14:section name="岀旗" id="{4B889EF1-E63F-40FA-AA19-58556C5662B4}">
          <p14:sldIdLst>
            <p14:sldId id="256"/>
          </p14:sldIdLst>
        </p14:section>
        <p14:section name="开始班队活动" id="{AA0AE855-03B9-4251-9BE0-BCB15E99F878}">
          <p14:sldIdLst>
            <p14:sldId id="257"/>
            <p14:sldId id="277"/>
            <p14:sldId id="278"/>
            <p14:sldId id="279"/>
            <p14:sldId id="280"/>
            <p14:sldId id="282"/>
            <p14:sldId id="283"/>
            <p14:sldId id="285"/>
            <p14:sldId id="284"/>
            <p14:sldId id="281"/>
          </p14:sldIdLst>
        </p14:section>
        <p14:section name="结束" id="{5105F687-CBB9-4774-B876-1780BDD5E794}">
          <p14:sldIdLst>
            <p14:sldId id="258"/>
            <p14:sldId id="275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85034" autoAdjust="0"/>
  </p:normalViewPr>
  <p:slideViewPr>
    <p:cSldViewPr snapToGrid="0">
      <p:cViewPr varScale="1">
        <p:scale>
          <a:sx n="36" d="100"/>
          <a:sy n="36" d="100"/>
        </p:scale>
        <p:origin x="120" y="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C7F9A4-9ADB-4B98-BCAB-7F225E80A47A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6DD19-4C0F-4959-96D6-9DCD0A4D0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531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6DD19-4C0F-4959-96D6-9DCD0A4D077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352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7AFFB9B-9FB8-469E-96F9-4D32314110B6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892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6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8909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87984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6695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477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37329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19149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1232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97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030D-C1E6-44D9-8AEF-ECEDEA9CA60E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80ED8343-B6A9-45E9-A713-491CA3645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90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21105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030D-C1E6-44D9-8AEF-ECEDEA9CA60E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8343-B6A9-45E9-A713-491CA3645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1672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030D-C1E6-44D9-8AEF-ECEDEA9CA60E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80ED8343-B6A9-45E9-A713-491CA3645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2812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030D-C1E6-44D9-8AEF-ECEDEA9CA60E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8343-B6A9-45E9-A713-491CA3645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766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030D-C1E6-44D9-8AEF-ECEDEA9CA60E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8343-B6A9-45E9-A713-491CA3645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8437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030D-C1E6-44D9-8AEF-ECEDEA9CA60E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8343-B6A9-45E9-A713-491CA3645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8622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030D-C1E6-44D9-8AEF-ECEDEA9CA60E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8343-B6A9-45E9-A713-491CA3645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309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030D-C1E6-44D9-8AEF-ECEDEA9CA60E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8343-B6A9-45E9-A713-491CA3645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7004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030D-C1E6-44D9-8AEF-ECEDEA9CA60E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8343-B6A9-45E9-A713-491CA3645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3772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030D-C1E6-44D9-8AEF-ECEDEA9CA60E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80ED8343-B6A9-45E9-A713-491CA3645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7509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030D-C1E6-44D9-8AEF-ECEDEA9CA60E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80ED8343-B6A9-45E9-A713-491CA3645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227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8684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030D-C1E6-44D9-8AEF-ECEDEA9CA60E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0ED8343-B6A9-45E9-A713-491CA3645F1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60643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030D-C1E6-44D9-8AEF-ECEDEA9CA60E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0ED8343-B6A9-45E9-A713-491CA3645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2204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030D-C1E6-44D9-8AEF-ECEDEA9CA60E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8343-B6A9-45E9-A713-491CA3645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4760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030D-C1E6-44D9-8AEF-ECEDEA9CA60E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8343-B6A9-45E9-A713-491CA3645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1851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030D-C1E6-44D9-8AEF-ECEDEA9CA60E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D8343-B6A9-45E9-A713-491CA3645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9831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8D3030D-C1E6-44D9-8AEF-ECEDEA9CA60E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80ED8343-B6A9-45E9-A713-491CA3645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4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519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89366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1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2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14949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965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35BB1C6-BF8F-4481-8AB2-603A1C8A906A}" type="datetimeFigureOut">
              <a:rPr lang="en-US" smtClean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3030D-C1E6-44D9-8AEF-ECEDEA9CA60E}" type="datetimeFigureOut">
              <a:rPr lang="zh-CN" altLang="en-US" smtClean="0"/>
              <a:t>2020/12/3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D8343-B6A9-45E9-A713-491CA3645F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5615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18.pn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8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3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4.png"/><Relationship Id="rId5" Type="http://schemas.openxmlformats.org/officeDocument/2006/relationships/slide" Target="slide5.xml"/><Relationship Id="rId4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p3"/><Relationship Id="rId2" Type="http://schemas.microsoft.com/office/2007/relationships/media" Target="../media/media2.mp3"/><Relationship Id="rId1" Type="http://schemas.openxmlformats.org/officeDocument/2006/relationships/tags" Target="../tags/tag1.xml"/><Relationship Id="rId6" Type="http://schemas.openxmlformats.org/officeDocument/2006/relationships/image" Target="../media/image13.sv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BD7BA8F1-4F00-4198-9E2E-9BCA58722EE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06592" y="2071048"/>
            <a:ext cx="3076090" cy="3072290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572A5F9A-014B-4C3F-8F44-B2EB5CAB33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219205" y="-2886205"/>
            <a:ext cx="11523945" cy="1152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BE544F3-34BF-4F0F-957F-026D8237E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8867" r="497" b="11598"/>
          <a:stretch/>
        </p:blipFill>
        <p:spPr>
          <a:xfrm>
            <a:off x="-138113" y="0"/>
            <a:ext cx="12458701" cy="6857999"/>
          </a:xfrm>
          <a:prstGeom prst="rect">
            <a:avLst/>
          </a:prstGeom>
        </p:spPr>
      </p:pic>
      <p:pic>
        <p:nvPicPr>
          <p:cNvPr id="36" name="Picture 2" descr="这里写图片描述">
            <a:extLst>
              <a:ext uri="{FF2B5EF4-FFF2-40B4-BE49-F238E27FC236}">
                <a16:creationId xmlns:a16="http://schemas.microsoft.com/office/drawing/2014/main" id="{3ADE8AA5-1A45-40A8-B867-D0BAF1693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67" y="5536369"/>
            <a:ext cx="637465" cy="61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65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00">
        <p:fade/>
      </p:transition>
    </mc:Choice>
    <mc:Fallback xmlns="">
      <p:transition spd="med" advTm="1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《</a:t>
            </a:r>
            <a:r>
              <a:rPr lang="zh-CN" altLang="en-US" sz="72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灯光</a:t>
            </a:r>
            <a:r>
              <a:rPr lang="en-US" altLang="zh-CN" sz="72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》</a:t>
            </a:r>
            <a:endParaRPr lang="zh-CN" altLang="en-US" sz="72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18" y="1923927"/>
            <a:ext cx="10058400" cy="4934073"/>
          </a:xfrm>
        </p:spPr>
      </p:pic>
      <p:sp>
        <p:nvSpPr>
          <p:cNvPr id="5" name="文本框 4"/>
          <p:cNvSpPr txBox="1"/>
          <p:nvPr/>
        </p:nvSpPr>
        <p:spPr>
          <a:xfrm>
            <a:off x="4637966" y="1027283"/>
            <a:ext cx="71073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尹振国  邱琳熙  朱思羽等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58817" y="2544417"/>
            <a:ext cx="5585792" cy="29221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90099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74250" y="59182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7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8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pic>
        <p:nvPicPr>
          <p:cNvPr id="5" name="90099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94182" y="5935732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432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16600" dirty="0" smtClean="0"/>
              <a:t>二十年前</a:t>
            </a:r>
            <a:endParaRPr lang="zh-CN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1703023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96531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936"/>
            <a:ext cx="5217053" cy="7601190"/>
          </a:xfrm>
          <a:prstGeom prst="rect">
            <a:avLst/>
          </a:prstGeom>
        </p:spPr>
      </p:pic>
      <p:pic>
        <p:nvPicPr>
          <p:cNvPr id="6" name="90099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07663" y="609600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3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8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F8EB28-F5E1-44DC-B5B2-7D0ACE01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en-US" altLang="zh-CN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穷人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9DFCCF-AD7E-4CD8-8495-B756928355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3889" y="2685327"/>
            <a:ext cx="10206618" cy="2689258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郑润杰  朱思羽  何尔岚</a:t>
            </a:r>
          </a:p>
        </p:txBody>
      </p:sp>
    </p:spTree>
    <p:extLst>
      <p:ext uri="{BB962C8B-B14F-4D97-AF65-F5344CB8AC3E}">
        <p14:creationId xmlns:p14="http://schemas.microsoft.com/office/powerpoint/2010/main" val="327679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5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B84E6CA-AAE2-456E-9E18-0CB5BA369E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退旗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B2E79B3E-2881-4CB4-9C56-3990259DF1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宋体" panose="02010600030101010101" pitchFamily="2" charset="-122"/>
              </a:rPr>
              <a:t>奏乐</a:t>
            </a:r>
            <a:endParaRPr lang="zh-CN" altLang="en-US" dirty="0"/>
          </a:p>
        </p:txBody>
      </p:sp>
      <p:pic>
        <p:nvPicPr>
          <p:cNvPr id="2" name="群星 - 少先队退旗曲" descr="录制">
            <a:hlinkClick r:id="" action="ppaction://media"/>
            <a:extLst>
              <a:ext uri="{FF2B5EF4-FFF2-40B4-BE49-F238E27FC236}">
                <a16:creationId xmlns:a16="http://schemas.microsoft.com/office/drawing/2014/main" id="{DCF7D6EB-FDC6-4C45-86DC-6662C10778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339566" y="501182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79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1CB58B-ED1D-4979-8D57-4E12D8064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1" y="889668"/>
            <a:ext cx="10396882" cy="5078663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特别鸣谢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主持人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刘冰、尹振国、黄煜城、强卓然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PPT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制作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hyc(</a:t>
            </a:r>
            <a:r>
              <a:rPr lang="en-US" altLang="zh-CN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kuangpc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b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音乐指导：刘冰、尹振国、黄煜城、强卓然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感谢各位表演者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赞助：</a:t>
            </a:r>
            <a: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kuangpc.github.io</a:t>
            </a:r>
            <a:br>
              <a:rPr lang="en-US" altLang="zh-CN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zh-CN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文武贝 - 新闻联播片尾曲">
            <a:hlinkClick r:id="" action="ppaction://media"/>
            <a:extLst>
              <a:ext uri="{FF2B5EF4-FFF2-40B4-BE49-F238E27FC236}">
                <a16:creationId xmlns:a16="http://schemas.microsoft.com/office/drawing/2014/main" id="{92AFA9D7-32B9-4673-B427-997B62CD07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1B2BB94-CD59-4D62-9F08-67760E45BFA9}"/>
              </a:ext>
            </a:extLst>
          </p:cNvPr>
          <p:cNvSpPr txBox="1"/>
          <p:nvPr/>
        </p:nvSpPr>
        <p:spPr>
          <a:xfrm>
            <a:off x="1560167" y="2671132"/>
            <a:ext cx="91861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再见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439CA84-43ED-4440-8EF4-B6EB87789CAF}"/>
              </a:ext>
            </a:extLst>
          </p:cNvPr>
          <p:cNvSpPr/>
          <p:nvPr/>
        </p:nvSpPr>
        <p:spPr>
          <a:xfrm>
            <a:off x="4030829" y="2814645"/>
            <a:ext cx="4130340" cy="1036412"/>
          </a:xfrm>
          <a:prstGeom prst="roundRect">
            <a:avLst>
              <a:gd name="adj" fmla="val 300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6E26CC-563A-401D-8B30-20E656391F06}"/>
              </a:ext>
            </a:extLst>
          </p:cNvPr>
          <p:cNvSpPr txBox="1"/>
          <p:nvPr/>
        </p:nvSpPr>
        <p:spPr>
          <a:xfrm>
            <a:off x="409820" y="2671132"/>
            <a:ext cx="11170653" cy="1203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班队活动</a:t>
            </a:r>
            <a:endParaRPr lang="en-US" altLang="zh-CN" sz="6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ts val="100"/>
              </a:lnSpc>
            </a:pPr>
            <a:r>
              <a:rPr lang="en-US" altLang="zh-CN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banduihuodong</a:t>
            </a:r>
            <a:endParaRPr lang="zh-CN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4D6D93-E256-45E0-A143-1A25BE0945C3}"/>
              </a:ext>
            </a:extLst>
          </p:cNvPr>
          <p:cNvSpPr txBox="1"/>
          <p:nvPr/>
        </p:nvSpPr>
        <p:spPr>
          <a:xfrm>
            <a:off x="1825064" y="889668"/>
            <a:ext cx="813547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节目详情</a:t>
            </a:r>
            <a:endParaRPr lang="en-US" altLang="zh-CN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914400" indent="-914400" algn="ctr">
              <a:buAutoNum type="arabicPeriod"/>
            </a:pPr>
            <a:r>
              <a:rPr lang="en-US" altLang="zh-CN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狼牙山五壮士</a:t>
            </a:r>
            <a:r>
              <a:rPr lang="en-US" altLang="zh-CN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</a:p>
          <a:p>
            <a:pPr marL="914400" indent="-914400" algn="ctr">
              <a:buAutoNum type="arabicPeriod"/>
            </a:pPr>
            <a:r>
              <a:rPr lang="en-US" altLang="zh-CN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书戴嵩画牛</a:t>
            </a:r>
            <a:r>
              <a:rPr lang="en-US" altLang="zh-CN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</a:p>
          <a:p>
            <a:pPr marL="914400" indent="-914400" algn="ctr">
              <a:buFontTx/>
              <a:buAutoNum type="arabicPeriod"/>
            </a:pPr>
            <a:r>
              <a:rPr lang="en-US" altLang="zh-CN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在柏林</a:t>
            </a:r>
            <a:r>
              <a:rPr lang="en-US" altLang="zh-CN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</a:p>
          <a:p>
            <a:pPr marL="914400" indent="-914400" algn="ctr">
              <a:buAutoNum type="arabicPeriod"/>
            </a:pPr>
            <a:r>
              <a:rPr lang="en-US" altLang="zh-CN" sz="4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杨氏之子</a:t>
            </a:r>
            <a:r>
              <a:rPr lang="en-US" altLang="zh-CN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</a:p>
          <a:p>
            <a:pPr marL="914400" indent="-914400" algn="ctr">
              <a:buAutoNum type="arabicPeriod"/>
            </a:pPr>
            <a:r>
              <a:rPr lang="en-US" altLang="zh-CN" sz="4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en-US" altLang="zh-CN" sz="4800" dirty="0" err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灯光</a:t>
            </a:r>
            <a:r>
              <a:rPr lang="en-US" altLang="zh-CN" sz="4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</a:p>
          <a:p>
            <a:pPr marL="914400" indent="-914400" algn="ctr">
              <a:buAutoNum type="arabicPeriod"/>
            </a:pPr>
            <a:r>
              <a:rPr lang="en-US" altLang="zh-CN" sz="4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穷人</a:t>
            </a:r>
            <a:r>
              <a:rPr lang="en-US" altLang="zh-CN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endParaRPr lang="zh-CN" altLang="en-US" sz="4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35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83403 L 0.00339 -0.71505 " pathEditMode="relative" rAng="0" ptsTypes="AA">
                                      <p:cBhvr>
                                        <p:cTn id="12" dur="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7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750"/>
                            </p:stCondLst>
                            <p:childTnLst>
                              <p:par>
                                <p:cTn id="18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75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3.33333E-6 0.2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0.2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750"/>
                            </p:stCondLst>
                            <p:childTnLst>
                              <p:par>
                                <p:cTn id="34" presetID="7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AF1CD"/>
                                      </p:to>
                                    </p:animClr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8" grpId="0"/>
      <p:bldP spid="3" grpId="0" animBg="1"/>
      <p:bldP spid="3" grpId="1" animBg="1"/>
      <p:bldP spid="3" grpId="2" animBg="1"/>
      <p:bldP spid="3" grpId="3" animBg="1"/>
      <p:bldP spid="5" grpId="0"/>
      <p:bldP spid="5" grpId="1"/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7D878-146D-4BF2-BDA2-9D50B85A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6A9C05-42C1-4F45-A6E8-A712C64627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7BBC68-5A61-4AC8-AE81-3E8C3444EECD}"/>
              </a:ext>
            </a:extLst>
          </p:cNvPr>
          <p:cNvSpPr txBox="1"/>
          <p:nvPr/>
        </p:nvSpPr>
        <p:spPr>
          <a:xfrm>
            <a:off x="-148591" y="-247719"/>
            <a:ext cx="12437979" cy="76039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26" name="Picture 2" descr="这里写图片描述">
            <a:extLst>
              <a:ext uri="{FF2B5EF4-FFF2-40B4-BE49-F238E27FC236}">
                <a16:creationId xmlns:a16="http://schemas.microsoft.com/office/drawing/2014/main" id="{62D65A42-6BEB-47CB-BB14-B6DF58CEA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359" y="2433569"/>
            <a:ext cx="15621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1D28A07-A059-4F30-AF1A-CD571D9AF19E}"/>
              </a:ext>
            </a:extLst>
          </p:cNvPr>
          <p:cNvSpPr txBox="1"/>
          <p:nvPr/>
        </p:nvSpPr>
        <p:spPr>
          <a:xfrm>
            <a:off x="4184311" y="4440477"/>
            <a:ext cx="3633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正在关机</a:t>
            </a:r>
          </a:p>
        </p:txBody>
      </p:sp>
    </p:spTree>
    <p:extLst>
      <p:ext uri="{BB962C8B-B14F-4D97-AF65-F5344CB8AC3E}">
        <p14:creationId xmlns:p14="http://schemas.microsoft.com/office/powerpoint/2010/main" val="158188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2DDAA-6037-4D86-B8BC-A841653D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D42713-C69B-4101-A01A-86C12E771B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B0E432-0892-4DA0-8F99-0CB78455E0BE}"/>
              </a:ext>
            </a:extLst>
          </p:cNvPr>
          <p:cNvSpPr txBox="1"/>
          <p:nvPr/>
        </p:nvSpPr>
        <p:spPr>
          <a:xfrm>
            <a:off x="0" y="-48126"/>
            <a:ext cx="12400547" cy="6978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600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12CAAB-2C5A-4F84-82D8-6B4BC467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B45CC6-6C9F-4116-9842-1E157C754B2E}"/>
              </a:ext>
            </a:extLst>
          </p:cNvPr>
          <p:cNvSpPr txBox="1"/>
          <p:nvPr/>
        </p:nvSpPr>
        <p:spPr>
          <a:xfrm>
            <a:off x="-119062" y="-100013"/>
            <a:ext cx="12396788" cy="69580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Picture 2" descr="这里写图片描述">
            <a:extLst>
              <a:ext uri="{FF2B5EF4-FFF2-40B4-BE49-F238E27FC236}">
                <a16:creationId xmlns:a16="http://schemas.microsoft.com/office/drawing/2014/main" id="{56D546B7-BDD0-4CDC-8363-1DE1A7AA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267" y="5536369"/>
            <a:ext cx="637465" cy="61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02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E40E192-4F74-4DA6-AEF9-172412E18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072" y="834794"/>
            <a:ext cx="9755187" cy="1763180"/>
          </a:xfrm>
        </p:spPr>
        <p:txBody>
          <a:bodyPr/>
          <a:lstStyle/>
          <a:p>
            <a:r>
              <a:rPr lang="zh-CN" altLang="en-US" dirty="0"/>
              <a:t>班队活动即将开始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E02A28AC-B906-43EF-AC35-E43B6BA84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9748" y="3846749"/>
            <a:ext cx="9755187" cy="550333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zh-CN" altLang="en-US" sz="4000" dirty="0"/>
              <a:t>请稍等</a:t>
            </a:r>
            <a:r>
              <a:rPr lang="en-US" altLang="zh-CN" sz="4000" dirty="0"/>
              <a:t>. . .</a:t>
            </a:r>
            <a:endParaRPr lang="zh-CN" altLang="en-US" sz="4000" dirty="0"/>
          </a:p>
        </p:txBody>
      </p:sp>
      <p:pic>
        <p:nvPicPr>
          <p:cNvPr id="1028" name="Picture 4" descr="Win10LoadingRenderer">
            <a:extLst>
              <a:ext uri="{FF2B5EF4-FFF2-40B4-BE49-F238E27FC236}">
                <a16:creationId xmlns:a16="http://schemas.microsoft.com/office/drawing/2014/main" id="{C43FB36A-6B80-4BD8-9AE4-5B3FE5E63E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857" y="2795675"/>
            <a:ext cx="727559" cy="71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动作按钮: 转到主页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9A7F4210-355A-475B-9A4D-3A4FBDBFF6F6}"/>
              </a:ext>
            </a:extLst>
          </p:cNvPr>
          <p:cNvSpPr/>
          <p:nvPr/>
        </p:nvSpPr>
        <p:spPr>
          <a:xfrm>
            <a:off x="411747" y="6053221"/>
            <a:ext cx="283411" cy="278063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Silent Partner - Spring In My Step">
            <a:hlinkClick r:id="" action="ppaction://media"/>
            <a:extLst>
              <a:ext uri="{FF2B5EF4-FFF2-40B4-BE49-F238E27FC236}">
                <a16:creationId xmlns:a16="http://schemas.microsoft.com/office/drawing/2014/main" id="{5194E4A1-98C6-447A-AAC1-1B8935CADA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61092" y="605322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2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192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12858B-9219-4577-87E0-F99507B199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sz="9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出旗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F8C385-FCEE-4445-AFB3-784E8B4521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algn="ctr">
              <a:buClr>
                <a:srgbClr val="B80E0F"/>
              </a:buClr>
            </a:pP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宋体" panose="02010600030101010101" pitchFamily="2" charset="-122"/>
              </a:rPr>
              <a:t>奏乐</a:t>
            </a:r>
          </a:p>
          <a:p>
            <a:endParaRPr lang="zh-CN" altLang="en-US" dirty="0"/>
          </a:p>
        </p:txBody>
      </p:sp>
      <p:pic>
        <p:nvPicPr>
          <p:cNvPr id="4" name="群星 - 少先队出旗曲" descr="录制">
            <a:hlinkClick r:id="" action="ppaction://media"/>
            <a:extLst>
              <a:ext uri="{FF2B5EF4-FFF2-40B4-BE49-F238E27FC236}">
                <a16:creationId xmlns:a16="http://schemas.microsoft.com/office/drawing/2014/main" id="{7F3B170C-9C33-44AC-8208-0BF37D425D4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181390" y="4915568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170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936">
        <p:random/>
      </p:transition>
    </mc:Choice>
    <mc:Fallback xmlns="">
      <p:transition spd="slow" advTm="2093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2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664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  <p:extLst mod="1">
    <p:ext uri="{E180D4A7-C9FB-4DFB-919C-405C955672EB}">
      <p14:showEvtLst xmlns:p14="http://schemas.microsoft.com/office/powerpoint/2010/main">
        <p14:playEvt time="6472" objId="4"/>
        <p14:stopEvt time="20936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8249750-2F28-4D09-AEF0-99ED1EB67C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7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课本剧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5B6C5FF6-BEC6-4D9C-8A53-162B2C83F7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endParaRPr lang="zh-CN" altLang="en-US" sz="2400" dirty="0"/>
          </a:p>
        </p:txBody>
      </p:sp>
      <p:pic>
        <p:nvPicPr>
          <p:cNvPr id="6" name="广告音乐 - cctv新闻联播开播音乐.mp3">
            <a:hlinkClick r:id="" action="ppaction://media"/>
            <a:extLst>
              <a:ext uri="{FF2B5EF4-FFF2-40B4-BE49-F238E27FC236}">
                <a16:creationId xmlns:a16="http://schemas.microsoft.com/office/drawing/2014/main" id="{FDCFA5AB-4BA4-490B-8974-A99D14C083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294" y="619485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3947">
        <p:random/>
      </p:transition>
    </mc:Choice>
    <mc:Fallback xmlns="">
      <p:transition spd="slow" advTm="4394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5" grpId="0" build="p"/>
    </p:bldLst>
  </p:timing>
  <p:extLst mod="1">
    <p:ext uri="{E180D4A7-C9FB-4DFB-919C-405C955672EB}">
      <p14:showEvtLst xmlns:p14="http://schemas.microsoft.com/office/powerpoint/2010/main">
        <p14:playEvt time="1924" objId="2"/>
        <p14:triggerEvt type="onClick" time="1925" objId="2"/>
        <p14:triggerEvt type="onClick" time="4254" objId="2"/>
        <p14:stopEvt time="20715" objId="2"/>
        <p14:playEvt time="20716" objId="2"/>
        <p14:triggerEvt type="onClick" time="20716" objId="2"/>
        <p14:playEvt time="22752" objId="6"/>
        <p14:triggerEvt type="onClick" time="22752" objId="6"/>
        <p14:triggerEvt type="onClick" time="26028" objId="6"/>
        <p14:triggerEvt type="onClick" time="27190" objId="2"/>
        <p14:stopEvt time="28855" objId="2"/>
        <p14:playEvt time="28856" objId="2"/>
        <p14:triggerEvt type="onClick" time="28856" objId="2"/>
        <p14:triggerEvt type="onClick" time="34392" objId="2"/>
        <p14:stopEvt time="43947" objId="2"/>
        <p14:stopEvt time="43947" objId="6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青山不老</a:t>
            </a:r>
            <a:r>
              <a:rPr lang="en-US" altLang="zh-CN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744279" y="2783026"/>
            <a:ext cx="10511793" cy="2385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黄煜城 章晨珑 周冠宇</a:t>
            </a:r>
            <a:endParaRPr lang="en-US" altLang="zh-CN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None/>
            </a:pPr>
            <a:endParaRPr lang="en-US" altLang="zh-CN" sz="36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6138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书戴嵩画牛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5800" y="2581154"/>
            <a:ext cx="10394707" cy="2793431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陈艺嘉  黄煜城  刘羽萱  </a:t>
            </a:r>
            <a:r>
              <a:rPr lang="zh-CN" altLang="en-US" sz="3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罗紫妍</a:t>
            </a:r>
            <a:r>
              <a:rPr lang="en-US" altLang="zh-CN" sz="3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  <a:endParaRPr lang="zh-CN" altLang="en-US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92504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56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在柏林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5800" y="2581154"/>
            <a:ext cx="10394707" cy="2793431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陶新雨   邱琳熙  顾欣宜 </a:t>
            </a:r>
            <a:r>
              <a:rPr lang="en-US" altLang="zh-CN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  <a:endParaRPr lang="zh-CN" altLang="en-US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945108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4028952" cy="2137244"/>
          </a:xfrm>
        </p:spPr>
        <p:txBody>
          <a:bodyPr>
            <a:no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1.《杨氏之子》</a:t>
            </a:r>
            <a:b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2.《杨氏之子》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683782" y="2899458"/>
            <a:ext cx="10394707" cy="915862"/>
          </a:xfrm>
        </p:spPr>
        <p:txBody>
          <a:bodyPr>
            <a:normAutofit/>
          </a:bodyPr>
          <a:lstStyle/>
          <a:p>
            <a:pPr algn="ctr"/>
            <a:r>
              <a:rPr lang="zh-CN" altLang="en-US" sz="4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你们能找到</a:t>
            </a:r>
            <a:r>
              <a:rPr lang="zh-CN" altLang="en-US" sz="4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不同  ，相同之</a:t>
            </a:r>
            <a:r>
              <a:rPr lang="zh-CN" altLang="en-US" sz="4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处吗？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FAFE4B-66EF-477C-966D-96A7BE26264A}"/>
              </a:ext>
            </a:extLst>
          </p:cNvPr>
          <p:cNvSpPr txBox="1"/>
          <p:nvPr/>
        </p:nvSpPr>
        <p:spPr>
          <a:xfrm>
            <a:off x="5324354" y="1351311"/>
            <a:ext cx="2077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文言文版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99BDF8-4F8F-4DE9-948F-1F2D510C6E4E}"/>
              </a:ext>
            </a:extLst>
          </p:cNvPr>
          <p:cNvSpPr txBox="1"/>
          <p:nvPr/>
        </p:nvSpPr>
        <p:spPr>
          <a:xfrm>
            <a:off x="5214395" y="2106339"/>
            <a:ext cx="2106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白话文版</a:t>
            </a:r>
          </a:p>
        </p:txBody>
      </p:sp>
    </p:spTree>
    <p:extLst>
      <p:ext uri="{BB962C8B-B14F-4D97-AF65-F5344CB8AC3E}">
        <p14:creationId xmlns:p14="http://schemas.microsoft.com/office/powerpoint/2010/main" val="32361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.8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柏林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856</TotalTime>
  <Words>123</Words>
  <Application>Microsoft Office PowerPoint</Application>
  <PresentationFormat>宽屏</PresentationFormat>
  <Paragraphs>35</Paragraphs>
  <Slides>18</Slides>
  <Notes>1</Notes>
  <HiddenSlides>0</HiddenSlides>
  <MMClips>8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等线</vt:lpstr>
      <vt:lpstr>方正舒体</vt:lpstr>
      <vt:lpstr>方正姚体</vt:lpstr>
      <vt:lpstr>华文新魏</vt:lpstr>
      <vt:lpstr>宋体</vt:lpstr>
      <vt:lpstr>Arial</vt:lpstr>
      <vt:lpstr>Garamond</vt:lpstr>
      <vt:lpstr>Trebuchet MS</vt:lpstr>
      <vt:lpstr>环保</vt:lpstr>
      <vt:lpstr>柏林</vt:lpstr>
      <vt:lpstr>PowerPoint 演示文稿</vt:lpstr>
      <vt:lpstr>PowerPoint 演示文稿</vt:lpstr>
      <vt:lpstr>班队活动即将开始</vt:lpstr>
      <vt:lpstr>出旗</vt:lpstr>
      <vt:lpstr> 课本剧</vt:lpstr>
      <vt:lpstr>《青山不老》</vt:lpstr>
      <vt:lpstr>《书戴嵩画牛》</vt:lpstr>
      <vt:lpstr>《在柏林》</vt:lpstr>
      <vt:lpstr>1.《杨氏之子》 2.《杨氏之子》</vt:lpstr>
      <vt:lpstr>《灯光》</vt:lpstr>
      <vt:lpstr>PowerPoint 演示文稿</vt:lpstr>
      <vt:lpstr>PowerPoint 演示文稿</vt:lpstr>
      <vt:lpstr>PowerPoint 演示文稿</vt:lpstr>
      <vt:lpstr>《穷人》</vt:lpstr>
      <vt:lpstr>退旗</vt:lpstr>
      <vt:lpstr>特别鸣谢 主持人:刘冰、尹振国、黄煜城、强卓然 PPT制作: hyc(kuangpc) 音乐指导：刘冰、尹振国、黄煜城、强卓然  感谢各位表演者 赞助：kuangpc.github.io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煜城;by hyc</dc:creator>
  <cp:lastModifiedBy>seewo</cp:lastModifiedBy>
  <cp:revision>126</cp:revision>
  <dcterms:created xsi:type="dcterms:W3CDTF">2020-02-20T02:00:35Z</dcterms:created>
  <dcterms:modified xsi:type="dcterms:W3CDTF">2020-12-03T07:03:57Z</dcterms:modified>
</cp:coreProperties>
</file>